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06" autoAdjust="0"/>
    <p:restoredTop sz="94660"/>
  </p:normalViewPr>
  <p:slideViewPr>
    <p:cSldViewPr>
      <p:cViewPr varScale="1">
        <p:scale>
          <a:sx n="69" d="100"/>
          <a:sy n="69" d="100"/>
        </p:scale>
        <p:origin x="-160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1EDCB9-8B4A-41BA-842A-BD2591956234}" type="datetimeFigureOut">
              <a:rPr lang="en-NZ" smtClean="0"/>
              <a:t>18/06/2013</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57D1BE-3C50-452B-9083-781535B1FC9A}" type="slidenum">
              <a:rPr lang="en-NZ" smtClean="0"/>
              <a:t>‹#›</a:t>
            </a:fld>
            <a:endParaRPr lang="en-NZ"/>
          </a:p>
        </p:txBody>
      </p:sp>
    </p:spTree>
    <p:extLst>
      <p:ext uri="{BB962C8B-B14F-4D97-AF65-F5344CB8AC3E}">
        <p14:creationId xmlns:p14="http://schemas.microsoft.com/office/powerpoint/2010/main" val="174346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1</a:t>
            </a:fld>
            <a:endParaRPr lang="en-NZ"/>
          </a:p>
        </p:txBody>
      </p:sp>
    </p:spTree>
    <p:extLst>
      <p:ext uri="{BB962C8B-B14F-4D97-AF65-F5344CB8AC3E}">
        <p14:creationId xmlns:p14="http://schemas.microsoft.com/office/powerpoint/2010/main" val="328691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2</a:t>
            </a:fld>
            <a:endParaRPr lang="en-NZ"/>
          </a:p>
        </p:txBody>
      </p:sp>
    </p:spTree>
    <p:extLst>
      <p:ext uri="{BB962C8B-B14F-4D97-AF65-F5344CB8AC3E}">
        <p14:creationId xmlns:p14="http://schemas.microsoft.com/office/powerpoint/2010/main" val="338479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3</a:t>
            </a:fld>
            <a:endParaRPr lang="en-NZ"/>
          </a:p>
        </p:txBody>
      </p:sp>
    </p:spTree>
    <p:extLst>
      <p:ext uri="{BB962C8B-B14F-4D97-AF65-F5344CB8AC3E}">
        <p14:creationId xmlns:p14="http://schemas.microsoft.com/office/powerpoint/2010/main" val="144940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4</a:t>
            </a:fld>
            <a:endParaRPr lang="en-NZ"/>
          </a:p>
        </p:txBody>
      </p:sp>
    </p:spTree>
    <p:extLst>
      <p:ext uri="{BB962C8B-B14F-4D97-AF65-F5344CB8AC3E}">
        <p14:creationId xmlns:p14="http://schemas.microsoft.com/office/powerpoint/2010/main" val="386755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5</a:t>
            </a:fld>
            <a:endParaRPr lang="en-NZ"/>
          </a:p>
        </p:txBody>
      </p:sp>
    </p:spTree>
    <p:extLst>
      <p:ext uri="{BB962C8B-B14F-4D97-AF65-F5344CB8AC3E}">
        <p14:creationId xmlns:p14="http://schemas.microsoft.com/office/powerpoint/2010/main" val="1874029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6</a:t>
            </a:fld>
            <a:endParaRPr lang="en-NZ"/>
          </a:p>
        </p:txBody>
      </p:sp>
    </p:spTree>
    <p:extLst>
      <p:ext uri="{BB962C8B-B14F-4D97-AF65-F5344CB8AC3E}">
        <p14:creationId xmlns:p14="http://schemas.microsoft.com/office/powerpoint/2010/main" val="755406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7</a:t>
            </a:fld>
            <a:endParaRPr lang="en-NZ"/>
          </a:p>
        </p:txBody>
      </p:sp>
    </p:spTree>
    <p:extLst>
      <p:ext uri="{BB962C8B-B14F-4D97-AF65-F5344CB8AC3E}">
        <p14:creationId xmlns:p14="http://schemas.microsoft.com/office/powerpoint/2010/main" val="3234487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8</a:t>
            </a:fld>
            <a:endParaRPr lang="en-NZ"/>
          </a:p>
        </p:txBody>
      </p:sp>
    </p:spTree>
    <p:extLst>
      <p:ext uri="{BB962C8B-B14F-4D97-AF65-F5344CB8AC3E}">
        <p14:creationId xmlns:p14="http://schemas.microsoft.com/office/powerpoint/2010/main" val="718010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957D1BE-3C50-452B-9083-781535B1FC9A}" type="slidenum">
              <a:rPr lang="en-NZ" smtClean="0"/>
              <a:t>9</a:t>
            </a:fld>
            <a:endParaRPr lang="en-NZ"/>
          </a:p>
        </p:txBody>
      </p:sp>
    </p:spTree>
    <p:extLst>
      <p:ext uri="{BB962C8B-B14F-4D97-AF65-F5344CB8AC3E}">
        <p14:creationId xmlns:p14="http://schemas.microsoft.com/office/powerpoint/2010/main" val="22672529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B644AC5-5B4C-4EFD-BD1A-FFAE038EE522}" type="datetimeFigureOut">
              <a:rPr lang="en-NZ" smtClean="0"/>
              <a:t>18/06/2013</a:t>
            </a:fld>
            <a:endParaRPr lang="en-NZ"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NZ"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13AA4E4-B87D-4530-B74F-3D7F8CBCB4AF}"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413AA4E4-B87D-4530-B74F-3D7F8CBCB4AF}"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413AA4E4-B87D-4530-B74F-3D7F8CBCB4AF}"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413AA4E4-B87D-4530-B74F-3D7F8CBCB4AF}" type="slidenum">
              <a:rPr lang="en-NZ" smtClean="0"/>
              <a:t>‹#›</a:t>
            </a:fld>
            <a:endParaRPr lang="en-NZ"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413AA4E4-B87D-4530-B74F-3D7F8CBCB4AF}" type="slidenum">
              <a:rPr lang="en-NZ" smtClean="0"/>
              <a:t>‹#›</a:t>
            </a:fld>
            <a:endParaRPr lang="en-NZ"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413AA4E4-B87D-4530-B74F-3D7F8CBCB4AF}" type="slidenum">
              <a:rPr lang="en-NZ" smtClean="0"/>
              <a:t>‹#›</a:t>
            </a:fld>
            <a:endParaRPr lang="en-NZ"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8" name="Footer Placeholder 7"/>
          <p:cNvSpPr>
            <a:spLocks noGrp="1"/>
          </p:cNvSpPr>
          <p:nvPr>
            <p:ph type="ftr" sz="quarter" idx="11"/>
          </p:nvPr>
        </p:nvSpPr>
        <p:spPr/>
        <p:txBody>
          <a:bodyPr/>
          <a:lstStyle>
            <a:extLst/>
          </a:lstStyle>
          <a:p>
            <a:endParaRPr lang="en-NZ" dirty="0"/>
          </a:p>
        </p:txBody>
      </p:sp>
      <p:sp>
        <p:nvSpPr>
          <p:cNvPr id="9" name="Slide Number Placeholder 8"/>
          <p:cNvSpPr>
            <a:spLocks noGrp="1"/>
          </p:cNvSpPr>
          <p:nvPr>
            <p:ph type="sldNum" sz="quarter" idx="12"/>
          </p:nvPr>
        </p:nvSpPr>
        <p:spPr/>
        <p:txBody>
          <a:bodyPr/>
          <a:lstStyle>
            <a:extLst/>
          </a:lstStyle>
          <a:p>
            <a:fld id="{413AA4E4-B87D-4530-B74F-3D7F8CBCB4AF}" type="slidenum">
              <a:rPr lang="en-NZ" smtClean="0"/>
              <a:t>‹#›</a:t>
            </a:fld>
            <a:endParaRPr lang="en-NZ"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4" name="Footer Placeholder 3"/>
          <p:cNvSpPr>
            <a:spLocks noGrp="1"/>
          </p:cNvSpPr>
          <p:nvPr>
            <p:ph type="ftr" sz="quarter" idx="11"/>
          </p:nvPr>
        </p:nvSpPr>
        <p:spPr/>
        <p:txBody>
          <a:bodyPr/>
          <a:lstStyle>
            <a:extLst/>
          </a:lstStyle>
          <a:p>
            <a:endParaRPr lang="en-NZ" dirty="0"/>
          </a:p>
        </p:txBody>
      </p:sp>
      <p:sp>
        <p:nvSpPr>
          <p:cNvPr id="5" name="Slide Number Placeholder 4"/>
          <p:cNvSpPr>
            <a:spLocks noGrp="1"/>
          </p:cNvSpPr>
          <p:nvPr>
            <p:ph type="sldNum" sz="quarter" idx="12"/>
          </p:nvPr>
        </p:nvSpPr>
        <p:spPr/>
        <p:txBody>
          <a:bodyPr/>
          <a:lstStyle>
            <a:extLst/>
          </a:lstStyle>
          <a:p>
            <a:fld id="{413AA4E4-B87D-4530-B74F-3D7F8CBCB4AF}" type="slidenum">
              <a:rPr lang="en-NZ" smtClean="0"/>
              <a:t>‹#›</a:t>
            </a:fld>
            <a:endParaRPr lang="en-NZ"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B644AC5-5B4C-4EFD-BD1A-FFAE038EE522}" type="datetimeFigureOut">
              <a:rPr lang="en-NZ" smtClean="0"/>
              <a:t>18/06/2013</a:t>
            </a:fld>
            <a:endParaRPr lang="en-NZ" dirty="0"/>
          </a:p>
        </p:txBody>
      </p:sp>
      <p:sp>
        <p:nvSpPr>
          <p:cNvPr id="3" name="Footer Placeholder 2"/>
          <p:cNvSpPr>
            <a:spLocks noGrp="1"/>
          </p:cNvSpPr>
          <p:nvPr>
            <p:ph type="ftr" sz="quarter" idx="11"/>
          </p:nvPr>
        </p:nvSpPr>
        <p:spPr/>
        <p:txBody>
          <a:bodyPr/>
          <a:lstStyle>
            <a:extLst/>
          </a:lstStyle>
          <a:p>
            <a:endParaRPr lang="en-NZ" dirty="0"/>
          </a:p>
        </p:txBody>
      </p:sp>
      <p:sp>
        <p:nvSpPr>
          <p:cNvPr id="4" name="Slide Number Placeholder 3"/>
          <p:cNvSpPr>
            <a:spLocks noGrp="1"/>
          </p:cNvSpPr>
          <p:nvPr>
            <p:ph type="sldNum" sz="quarter" idx="12"/>
          </p:nvPr>
        </p:nvSpPr>
        <p:spPr/>
        <p:txBody>
          <a:bodyPr/>
          <a:lstStyle>
            <a:extLst/>
          </a:lstStyle>
          <a:p>
            <a:fld id="{413AA4E4-B87D-4530-B74F-3D7F8CBCB4AF}" type="slidenum">
              <a:rPr lang="en-NZ" smtClean="0"/>
              <a:t>‹#›</a:t>
            </a:fld>
            <a:endParaRPr lang="en-NZ"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B644AC5-5B4C-4EFD-BD1A-FFAE038EE522}" type="datetimeFigureOut">
              <a:rPr lang="en-NZ" smtClean="0"/>
              <a:t>18/06/2013</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413AA4E4-B87D-4530-B74F-3D7F8CBCB4AF}" type="slidenum">
              <a:rPr lang="en-NZ" smtClean="0"/>
              <a:t>‹#›</a:t>
            </a:fld>
            <a:endParaRPr lang="en-NZ"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B644AC5-5B4C-4EFD-BD1A-FFAE038EE522}" type="datetimeFigureOut">
              <a:rPr lang="en-NZ" smtClean="0"/>
              <a:t>18/06/2013</a:t>
            </a:fld>
            <a:endParaRPr lang="en-NZ"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NZ"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13AA4E4-B87D-4530-B74F-3D7F8CBCB4AF}" type="slidenum">
              <a:rPr lang="en-NZ" smtClean="0"/>
              <a:t>‹#›</a:t>
            </a:fld>
            <a:endParaRPr lang="en-NZ"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644AC5-5B4C-4EFD-BD1A-FFAE038EE522}" type="datetimeFigureOut">
              <a:rPr lang="en-NZ" smtClean="0"/>
              <a:t>18/06/2013</a:t>
            </a:fld>
            <a:endParaRPr lang="en-NZ"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NZ"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13AA4E4-B87D-4530-B74F-3D7F8CBCB4AF}" type="slidenum">
              <a:rPr lang="en-NZ" smtClean="0"/>
              <a:t>‹#›</a:t>
            </a:fld>
            <a:endParaRPr lang="en-NZ" dirty="0"/>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03 Pokarekare.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3124200"/>
            <a:ext cx="609600" cy="609600"/>
          </a:xfrm>
          <a:prstGeom prst="rect">
            <a:avLst/>
          </a:prstGeom>
        </p:spPr>
      </p:pic>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9904" y="188640"/>
            <a:ext cx="2664296" cy="500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ctrTitle"/>
          </p:nvPr>
        </p:nvSpPr>
        <p:spPr>
          <a:xfrm>
            <a:off x="395536" y="764704"/>
            <a:ext cx="5038328" cy="1368152"/>
          </a:xfrm>
        </p:spPr>
        <p:txBody>
          <a:bodyPr>
            <a:normAutofit fontScale="90000"/>
          </a:bodyPr>
          <a:lstStyle/>
          <a:p>
            <a:r>
              <a:rPr lang="en-NZ" dirty="0" smtClean="0">
                <a:solidFill>
                  <a:schemeClr val="bg1"/>
                </a:solidFill>
              </a:rPr>
              <a:t>Matariki</a:t>
            </a:r>
            <a:r>
              <a:rPr lang="en-NZ" dirty="0" smtClean="0"/>
              <a:t/>
            </a:r>
            <a:br>
              <a:rPr lang="en-NZ" dirty="0" smtClean="0"/>
            </a:br>
            <a:endParaRPr lang="en-NZ" dirty="0"/>
          </a:p>
        </p:txBody>
      </p:sp>
      <p:pic>
        <p:nvPicPr>
          <p:cNvPr id="2" name="03 Pokarekare.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1959613962"/>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0" repeatCount="indefinite" fill="hold" display="0">
                  <p:stCondLst>
                    <p:cond delay="indefinite"/>
                  </p:stCondLst>
                  <p:endCondLst>
                    <p:cond evt="onStopAudio" delay="0">
                      <p:tgtEl>
                        <p:sldTgt/>
                      </p:tgtEl>
                    </p:cond>
                  </p:endCondLst>
                </p:cTn>
                <p:tgtEl>
                  <p:spTgt spid="4"/>
                </p:tgtEl>
              </p:cMediaNode>
            </p:audio>
            <p:audio>
              <p:cMediaNode vol="80000" numSld="999">
                <p:cTn id="11"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556792"/>
            <a:ext cx="8229600" cy="4709160"/>
          </a:xfrm>
        </p:spPr>
        <p:txBody>
          <a:bodyPr>
            <a:normAutofit/>
          </a:bodyPr>
          <a:lstStyle/>
          <a:p>
            <a:r>
              <a:rPr lang="en-NZ" sz="3000" dirty="0"/>
              <a:t/>
            </a:r>
            <a:br>
              <a:rPr lang="en-NZ" sz="3000" dirty="0"/>
            </a:br>
            <a:r>
              <a:rPr lang="en-NZ" sz="3000" dirty="0" smtClean="0"/>
              <a:t>A place </a:t>
            </a:r>
            <a:r>
              <a:rPr lang="en-NZ" sz="3000" dirty="0"/>
              <a:t>in which we live and </a:t>
            </a:r>
            <a:r>
              <a:rPr lang="en-NZ" sz="3000" dirty="0" smtClean="0"/>
              <a:t>give </a:t>
            </a:r>
            <a:r>
              <a:rPr lang="en-NZ" sz="3000" dirty="0"/>
              <a:t>respect to the land we live on</a:t>
            </a:r>
            <a:r>
              <a:rPr lang="en-NZ" sz="3000" dirty="0" smtClean="0"/>
              <a:t>. Today Matariki means celebrating the unique  place we have in the world.</a:t>
            </a:r>
            <a:endParaRPr lang="en-NZ" sz="3000"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NZ" sz="30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Why do we celebrate Matariki today? </a:t>
            </a:r>
            <a:endParaRPr lang="en-NZ" sz="3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79390720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NZ" sz="30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NZ" sz="30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en-NZ" sz="3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NZ" sz="3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en-NZ" sz="30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What does Matariki mean?</a:t>
            </a:r>
            <a:r>
              <a:rPr lang="en-NZ" sz="3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NZ" sz="3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en-NZ" sz="28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Rectangle 2"/>
          <p:cNvSpPr/>
          <p:nvPr/>
        </p:nvSpPr>
        <p:spPr>
          <a:xfrm>
            <a:off x="539552" y="2060848"/>
            <a:ext cx="6318448" cy="1938992"/>
          </a:xfrm>
          <a:prstGeom prst="rect">
            <a:avLst/>
          </a:prstGeom>
        </p:spPr>
        <p:txBody>
          <a:bodyPr wrap="square">
            <a:spAutoFit/>
          </a:bodyPr>
          <a:lstStyle/>
          <a:p>
            <a:r>
              <a:rPr lang="en-NZ" sz="3000" dirty="0"/>
              <a:t>Matariki has two meanings, both referring to a tiny constellation of stars; Mata </a:t>
            </a:r>
            <a:r>
              <a:rPr lang="en-NZ" sz="3000" dirty="0" err="1"/>
              <a:t>Riki</a:t>
            </a:r>
            <a:r>
              <a:rPr lang="en-NZ" sz="3000" dirty="0"/>
              <a:t> (Tiny Eyes) and Mata </a:t>
            </a:r>
            <a:r>
              <a:rPr lang="en-NZ" sz="3000" dirty="0" err="1"/>
              <a:t>Ariki</a:t>
            </a:r>
            <a:r>
              <a:rPr lang="en-NZ" sz="3000" dirty="0"/>
              <a:t> (Eyes of God</a:t>
            </a:r>
          </a:p>
        </p:txBody>
      </p:sp>
    </p:spTree>
    <p:extLst>
      <p:ext uri="{BB962C8B-B14F-4D97-AF65-F5344CB8AC3E}">
        <p14:creationId xmlns:p14="http://schemas.microsoft.com/office/powerpoint/2010/main" val="249469940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9592" y="1484784"/>
            <a:ext cx="6454615" cy="3385542"/>
          </a:xfrm>
          <a:prstGeom prst="rect">
            <a:avLst/>
          </a:prstGeom>
        </p:spPr>
        <p:txBody>
          <a:bodyPr wrap="square">
            <a:spAutoFit/>
          </a:bodyPr>
          <a:lstStyle/>
          <a:p>
            <a:r>
              <a:rPr lang="en-NZ" dirty="0"/>
              <a:t/>
            </a:r>
            <a:br>
              <a:rPr lang="en-NZ" dirty="0"/>
            </a:br>
            <a:r>
              <a:rPr lang="en-NZ" sz="3000" dirty="0"/>
              <a:t>Traditionally</a:t>
            </a:r>
            <a:r>
              <a:rPr lang="en-NZ" sz="2800" dirty="0"/>
              <a:t>, depending on the visibility of Matariki, the coming season's crop was thought to be determined. The brighter the stars indicated the warmer the season would be and thus a more productive crop. It was also seen as an</a:t>
            </a:r>
          </a:p>
        </p:txBody>
      </p:sp>
      <p:sp>
        <p:nvSpPr>
          <p:cNvPr id="9" name="Title 8"/>
          <p:cNvSpPr>
            <a:spLocks noGrp="1"/>
          </p:cNvSpPr>
          <p:nvPr>
            <p:ph type="title"/>
          </p:nvPr>
        </p:nvSpPr>
        <p:spPr/>
        <p:txBody>
          <a:bodyPr/>
          <a:lstStyle/>
          <a:p>
            <a:r>
              <a:rPr lang="en-NZ" dirty="0" smtClean="0"/>
              <a:t>Why is Matariki important?</a:t>
            </a:r>
            <a:endParaRPr lang="en-NZ" dirty="0"/>
          </a:p>
        </p:txBody>
      </p:sp>
    </p:spTree>
    <p:extLst>
      <p:ext uri="{BB962C8B-B14F-4D97-AF65-F5344CB8AC3E}">
        <p14:creationId xmlns:p14="http://schemas.microsoft.com/office/powerpoint/2010/main" val="213442216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7584" y="908720"/>
            <a:ext cx="7344816" cy="4924425"/>
          </a:xfrm>
          <a:prstGeom prst="rect">
            <a:avLst/>
          </a:prstGeom>
        </p:spPr>
        <p:txBody>
          <a:bodyPr wrap="square">
            <a:spAutoFit/>
          </a:bodyPr>
          <a:lstStyle/>
          <a:p>
            <a:endParaRPr lang="en-NZ" sz="3000" dirty="0" smtClean="0"/>
          </a:p>
          <a:p>
            <a:endParaRPr lang="en-NZ" sz="3000" b="1" dirty="0"/>
          </a:p>
          <a:p>
            <a:r>
              <a:rPr lang="en-NZ" sz="3000" b="1" dirty="0" smtClean="0">
                <a:solidFill>
                  <a:schemeClr val="accent1">
                    <a:lumMod val="50000"/>
                  </a:schemeClr>
                </a:solidFill>
              </a:rPr>
              <a:t>How is </a:t>
            </a:r>
            <a:r>
              <a:rPr lang="en-NZ" sz="3000" b="1" dirty="0">
                <a:solidFill>
                  <a:schemeClr val="accent1">
                    <a:lumMod val="50000"/>
                  </a:schemeClr>
                </a:solidFill>
              </a:rPr>
              <a:t>Matariki celebrated?</a:t>
            </a:r>
            <a:r>
              <a:rPr lang="en-NZ" dirty="0"/>
              <a:t/>
            </a:r>
            <a:br>
              <a:rPr lang="en-NZ" dirty="0"/>
            </a:br>
            <a:r>
              <a:rPr lang="en-NZ" sz="2800" dirty="0"/>
              <a:t>Matariki is celebrated with education, remembrance and the planting of new trees and crops signalling new beginnings. Matariki was the optimum time for new harvests, and ceremonial offerings to the land-based gods Rongo, Uenuku and Whiro to ensure good crops for the coming year.  It was </a:t>
            </a:r>
            <a:r>
              <a:rPr lang="en-NZ" sz="2800" dirty="0" smtClean="0"/>
              <a:t>also by johnny</a:t>
            </a:r>
            <a:endParaRPr lang="en-NZ" sz="2800" dirty="0"/>
          </a:p>
        </p:txBody>
      </p:sp>
    </p:spTree>
    <p:extLst>
      <p:ext uri="{BB962C8B-B14F-4D97-AF65-F5344CB8AC3E}">
        <p14:creationId xmlns:p14="http://schemas.microsoft.com/office/powerpoint/2010/main" val="95890671"/>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sz="4000" dirty="0" smtClean="0"/>
              <a:t>From Late May to Early June</a:t>
            </a:r>
            <a:endParaRPr lang="en-NZ" sz="4000" dirty="0"/>
          </a:p>
          <a:p>
            <a:endParaRPr lang="en-NZ" dirty="0"/>
          </a:p>
        </p:txBody>
      </p:sp>
      <p:sp>
        <p:nvSpPr>
          <p:cNvPr id="2" name="Title 1"/>
          <p:cNvSpPr>
            <a:spLocks noGrp="1"/>
          </p:cNvSpPr>
          <p:nvPr>
            <p:ph type="title"/>
          </p:nvPr>
        </p:nvSpPr>
        <p:spPr/>
        <p:txBody>
          <a:bodyPr>
            <a:normAutofit fontScale="90000"/>
          </a:bodyPr>
          <a:lstStyle/>
          <a:p>
            <a:r>
              <a:rPr lang="en-NZ" dirty="0" smtClean="0"/>
              <a:t>How do long do we celebrate </a:t>
            </a:r>
            <a:r>
              <a:rPr lang="en-NZ" dirty="0"/>
              <a:t>M</a:t>
            </a:r>
            <a:r>
              <a:rPr lang="en-NZ" dirty="0" smtClean="0"/>
              <a:t>atariki? </a:t>
            </a:r>
            <a:endParaRPr lang="en-NZ"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348880"/>
            <a:ext cx="4608512" cy="324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8686522"/>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2204864"/>
            <a:ext cx="8229600" cy="3013795"/>
          </a:xfrm>
        </p:spPr>
        <p:txBody>
          <a:bodyPr/>
          <a:lstStyle/>
          <a:p>
            <a:r>
              <a:rPr lang="en-NZ" dirty="0" smtClean="0"/>
              <a:t>Anyone </a:t>
            </a:r>
            <a:r>
              <a:rPr lang="en-NZ" dirty="0"/>
              <a:t>who wishes to participate</a:t>
            </a:r>
          </a:p>
        </p:txBody>
      </p:sp>
      <p:sp>
        <p:nvSpPr>
          <p:cNvPr id="2" name="Rectangle 1"/>
          <p:cNvSpPr/>
          <p:nvPr/>
        </p:nvSpPr>
        <p:spPr>
          <a:xfrm>
            <a:off x="1475656" y="548680"/>
            <a:ext cx="7383373" cy="1754326"/>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Who celebrates Matariki?</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212976"/>
            <a:ext cx="6117420" cy="2592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6574837"/>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891773"/>
            <a:ext cx="8892480" cy="3993307"/>
          </a:xfrm>
        </p:spPr>
        <p:txBody>
          <a:bodyPr>
            <a:normAutofit/>
          </a:bodyPr>
          <a:lstStyle/>
          <a:p>
            <a:r>
              <a:rPr lang="en-NZ" dirty="0"/>
              <a:t/>
            </a:r>
            <a:br>
              <a:rPr lang="en-NZ" dirty="0"/>
            </a:br>
            <a:r>
              <a:rPr lang="en-NZ" dirty="0" smtClean="0"/>
              <a:t>All </a:t>
            </a:r>
            <a:r>
              <a:rPr lang="en-NZ" dirty="0" err="1"/>
              <a:t>Iwi</a:t>
            </a:r>
            <a:r>
              <a:rPr lang="en-NZ" dirty="0"/>
              <a:t> (Maori Tribes) celebrate Matariki, although they may celebrate at different times. For some tribes celebrations are held when Matariki is first seen in the dawn sky, for others it is celebrated </a:t>
            </a:r>
          </a:p>
        </p:txBody>
      </p:sp>
      <p:sp>
        <p:nvSpPr>
          <p:cNvPr id="2" name="Rectangle 1"/>
          <p:cNvSpPr/>
          <p:nvPr/>
        </p:nvSpPr>
        <p:spPr>
          <a:xfrm>
            <a:off x="0" y="836712"/>
            <a:ext cx="9107959" cy="1754326"/>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Which tribes celebrate Matariki?</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84389203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516" y="1400002"/>
            <a:ext cx="9216516" cy="2677656"/>
          </a:xfrm>
          <a:prstGeom prst="rect">
            <a:avLst/>
          </a:prstGeom>
        </p:spPr>
        <p:txBody>
          <a:bodyPr wrap="square">
            <a:spAutoFit/>
          </a:bodyPr>
          <a:lstStyle/>
          <a:p>
            <a:r>
              <a:rPr lang="en-NZ" sz="2800" dirty="0"/>
              <a:t/>
            </a:r>
            <a:br>
              <a:rPr lang="en-NZ" sz="2800" dirty="0"/>
            </a:br>
            <a:r>
              <a:rPr lang="en-NZ" sz="2800" dirty="0"/>
              <a:t>The sky was used by Maori for many reasons throughout history. Reading from the vast volumes of stars was a way of preserving history, knowledge, culture and maintaining ancient practices. The time of Matariki was a celebration in all customs and beliefs, so arts in its many </a:t>
            </a:r>
          </a:p>
        </p:txBody>
      </p:sp>
      <p:sp>
        <p:nvSpPr>
          <p:cNvPr id="2" name="Rectangle 1"/>
          <p:cNvSpPr/>
          <p:nvPr/>
        </p:nvSpPr>
        <p:spPr>
          <a:xfrm>
            <a:off x="395536" y="476672"/>
            <a:ext cx="8136904" cy="923330"/>
          </a:xfrm>
          <a:prstGeom prst="rect">
            <a:avLst/>
          </a:prstGeom>
          <a:noFill/>
        </p:spPr>
        <p:txBody>
          <a:bodyPr wrap="squar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What is Matariki about?</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464452928"/>
      </p:ext>
    </p:extLst>
  </p:cSld>
  <p:clrMapOvr>
    <a:masterClrMapping/>
  </p:clrMapOvr>
  <mc:AlternateContent xmlns:mc="http://schemas.openxmlformats.org/markup-compatibility/2006" xmlns:p14="http://schemas.microsoft.com/office/powerpoint/2010/main">
    <mc:Choice Requires="p14">
      <p:transition spd="med" advTm="2000">
        <p14:doors dir="vert"/>
      </p:transition>
    </mc:Choice>
    <mc:Fallback xmlns="">
      <p:transition spd="med" advTm="2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354</TotalTime>
  <Words>87</Words>
  <Application>Microsoft Office PowerPoint</Application>
  <PresentationFormat>On-screen Show (4:3)</PresentationFormat>
  <Paragraphs>27</Paragraphs>
  <Slides>9</Slides>
  <Notes>9</Notes>
  <HiddenSlides>0</HiddenSlides>
  <MMClips>2</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Matariki </vt:lpstr>
      <vt:lpstr>Why do we celebrate Matariki today? </vt:lpstr>
      <vt:lpstr>  What does Matariki mean? </vt:lpstr>
      <vt:lpstr>Why is Matariki important?</vt:lpstr>
      <vt:lpstr>PowerPoint Presentation</vt:lpstr>
      <vt:lpstr>How do long do we celebrate Matariki? </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johnnymatariki</dc:title>
  <dc:creator>IT</dc:creator>
  <cp:lastModifiedBy>R153</cp:lastModifiedBy>
  <cp:revision>29</cp:revision>
  <dcterms:created xsi:type="dcterms:W3CDTF">2013-06-05T21:49:51Z</dcterms:created>
  <dcterms:modified xsi:type="dcterms:W3CDTF">2013-06-18T02:22:50Z</dcterms:modified>
</cp:coreProperties>
</file>